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4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ACDB3CC-F982-40F9-8DD6-BCC9AFBF44BD}" type="datetime1">
              <a:rPr lang="en-US" smtClean="0"/>
              <a:pPr/>
              <a:t>11/11/13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RULERS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Prime minister : Ahmed Mohammed</a:t>
            </a:r>
          </a:p>
          <a:p>
            <a:r>
              <a:rPr lang="en-US" sz="3000" dirty="0"/>
              <a:t>Benevolent </a:t>
            </a:r>
            <a:r>
              <a:rPr lang="en-US" sz="3000" dirty="0" smtClean="0"/>
              <a:t>rulers: Khayal Alsaie + Sam Alfassi</a:t>
            </a:r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4255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619" y="1295400"/>
            <a:ext cx="8324842" cy="685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Parson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Physical appearance  - direct characterization </a:t>
            </a:r>
            <a:endParaRPr lang="en-US" sz="2800" dirty="0"/>
          </a:p>
          <a:p>
            <a:r>
              <a:rPr lang="en-US" sz="2800" dirty="0" smtClean="0"/>
              <a:t>Personality – indirect characterization</a:t>
            </a:r>
          </a:p>
          <a:p>
            <a:r>
              <a:rPr lang="en-US" sz="2800" dirty="0" smtClean="0"/>
              <a:t>Job today</a:t>
            </a:r>
          </a:p>
        </p:txBody>
      </p:sp>
    </p:spTree>
    <p:extLst>
      <p:ext uri="{BB962C8B-B14F-4D97-AF65-F5344CB8AC3E}">
        <p14:creationId xmlns:p14="http://schemas.microsoft.com/office/powerpoint/2010/main" val="228271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109687"/>
            <a:ext cx="6400800" cy="685800"/>
          </a:xfrm>
        </p:spPr>
        <p:txBody>
          <a:bodyPr>
            <a:noAutofit/>
          </a:bodyPr>
          <a:lstStyle/>
          <a:p>
            <a:r>
              <a:rPr lang="en-US" sz="3800" dirty="0" smtClean="0"/>
              <a:t>Cont. Personality</a:t>
            </a:r>
            <a:br>
              <a:rPr lang="en-US" sz="3800" dirty="0" smtClean="0"/>
            </a:br>
            <a:r>
              <a:rPr lang="en-US" sz="3800" dirty="0" smtClean="0"/>
              <a:t>(Direct)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987196"/>
            <a:ext cx="6400800" cy="3048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 walked with a stave(staff)</a:t>
            </a:r>
            <a:endParaRPr lang="en-US" sz="2600" dirty="0" smtClean="0"/>
          </a:p>
          <a:p>
            <a:r>
              <a:rPr lang="en-US" sz="2800" dirty="0" smtClean="0"/>
              <a:t>Active </a:t>
            </a:r>
          </a:p>
          <a:p>
            <a:pPr lvl="1"/>
            <a:r>
              <a:rPr lang="en-US" sz="2600" dirty="0" smtClean="0"/>
              <a:t>He used to run to </a:t>
            </a:r>
            <a:r>
              <a:rPr lang="en-US" sz="2600" dirty="0" smtClean="0"/>
              <a:t>London </a:t>
            </a:r>
            <a:r>
              <a:rPr lang="en-US" sz="2600" dirty="0" smtClean="0"/>
              <a:t>to earn easy bread.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502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15" y="1295400"/>
            <a:ext cx="7164695" cy="685800"/>
          </a:xfrm>
        </p:spPr>
        <p:txBody>
          <a:bodyPr>
            <a:noAutofit/>
          </a:bodyPr>
          <a:lstStyle/>
          <a:p>
            <a:r>
              <a:rPr lang="en-US" sz="4800" dirty="0"/>
              <a:t>P</a:t>
            </a:r>
            <a:r>
              <a:rPr lang="en-US" sz="4800" dirty="0" smtClean="0"/>
              <a:t>ersonality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 Poor</a:t>
            </a:r>
            <a:endParaRPr lang="en-US" sz="2800" dirty="0" smtClean="0"/>
          </a:p>
          <a:p>
            <a:r>
              <a:rPr lang="en-US" sz="2800" dirty="0" smtClean="0"/>
              <a:t>Rich in holy thoughts and work</a:t>
            </a:r>
          </a:p>
          <a:p>
            <a:r>
              <a:rPr lang="en-US" sz="2800" dirty="0" smtClean="0"/>
              <a:t>Holy minded man and virtuous</a:t>
            </a:r>
          </a:p>
          <a:p>
            <a:r>
              <a:rPr lang="en-US" sz="2800" dirty="0" smtClean="0"/>
              <a:t>Generous and kind </a:t>
            </a:r>
          </a:p>
          <a:p>
            <a:r>
              <a:rPr lang="en-US" sz="2800" dirty="0" smtClean="0"/>
              <a:t>Always keeps his limits for himself and when anyone asks him for help, he helps them.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226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7" y="1295400"/>
            <a:ext cx="8309165" cy="685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Job today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Parish Priest</a:t>
            </a:r>
          </a:p>
          <a:p>
            <a:r>
              <a:rPr lang="en-US" sz="2800" dirty="0" smtClean="0"/>
              <a:t> Shepherd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90" y="3162715"/>
            <a:ext cx="2177542" cy="232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070" y="3228844"/>
            <a:ext cx="2218620" cy="22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4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2688930"/>
          </a:xfrm>
        </p:spPr>
        <p:txBody>
          <a:bodyPr>
            <a:noAutofit/>
          </a:bodyPr>
          <a:lstStyle/>
          <a:p>
            <a:r>
              <a:rPr lang="en-US" dirty="0" smtClean="0"/>
              <a:t>Being as shepherd  old days was actually being in good job that can get you a lot of sources of food like mild, meat or skin. But now, working as a shepherd, it won’t give you enough money for living.</a:t>
            </a:r>
          </a:p>
          <a:p>
            <a:r>
              <a:rPr lang="en-US" dirty="0" smtClean="0"/>
              <a:t>In old days, being a parish priest was a good job, because most of the people respect you, today it is still a good job and you get more respect than any other priest got before. As we can see the Vatican nowadays, whenever the priest comes out to say his words a lot of cheers comes on people’s face and also signs of respect.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75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122</TotalTime>
  <Words>208</Words>
  <Application>Microsoft Macintosh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RULERS</vt:lpstr>
      <vt:lpstr>The Parson</vt:lpstr>
      <vt:lpstr>Cont. Personality (Direct)</vt:lpstr>
      <vt:lpstr>Personality</vt:lpstr>
      <vt:lpstr>Job today 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RULERS</dc:title>
  <dc:creator>Apple</dc:creator>
  <cp:lastModifiedBy>Apple</cp:lastModifiedBy>
  <cp:revision>12</cp:revision>
  <dcterms:created xsi:type="dcterms:W3CDTF">2013-10-31T07:25:19Z</dcterms:created>
  <dcterms:modified xsi:type="dcterms:W3CDTF">2013-11-11T07:11:43Z</dcterms:modified>
</cp:coreProperties>
</file>